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4" r:id="rId1"/>
  </p:sldMasterIdLst>
  <p:notesMasterIdLst>
    <p:notesMasterId r:id="rId6"/>
  </p:notesMasterIdLst>
  <p:sldIdLst>
    <p:sldId id="282" r:id="rId2"/>
    <p:sldId id="283" r:id="rId3"/>
    <p:sldId id="280" r:id="rId4"/>
    <p:sldId id="281" r:id="rId5"/>
  </p:sldIdLst>
  <p:sldSz cx="12192000" cy="6858000"/>
  <p:notesSz cx="6797675" cy="9926638"/>
  <p:embeddedFontLst>
    <p:embeddedFont>
      <p:font typeface="Segoe UI Symbol" panose="020B0502040204020203" pitchFamily="3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ru-RU"/>
    </a:defPPr>
    <a:lvl1pPr marL="0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174630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349261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523892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698523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873154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047785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222415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1397045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D214"/>
    <a:srgbClr val="50EC18"/>
    <a:srgbClr val="000000"/>
    <a:srgbClr val="ECF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7" autoAdjust="0"/>
    <p:restoredTop sz="93148" autoAdjust="0"/>
  </p:normalViewPr>
  <p:slideViewPr>
    <p:cSldViewPr snapToGrid="0">
      <p:cViewPr varScale="1">
        <p:scale>
          <a:sx n="85" d="100"/>
          <a:sy n="85" d="100"/>
        </p:scale>
        <p:origin x="30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804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0BC1F-B0E6-4125-867C-81027D9704C2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6327F-9E2C-49E1-BFF1-D6AB0EB4E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10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32F8EDCF-3979-41F7-BD55-BB5BBB9BB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3000" contrast="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7" y="0"/>
            <a:ext cx="12187067" cy="685800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600ECAF2-0587-4773-A8C1-4D6880FB46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4862367">
            <a:off x="4738061" y="-373690"/>
            <a:ext cx="12236595" cy="76053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602BA8-59C4-49CA-A80E-77E37E785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186" y="2004303"/>
            <a:ext cx="5716815" cy="2149315"/>
          </a:xfrm>
        </p:spPr>
        <p:txBody>
          <a:bodyPr anchor="t">
            <a:normAutofit/>
          </a:bodyPr>
          <a:lstStyle>
            <a:lvl1pPr algn="l"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89EFB6-A77C-4C11-AF39-CFE41C9D5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186" y="5370514"/>
            <a:ext cx="5716815" cy="3905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C98131A-5EED-4F21-A1D0-AEE44A330C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208" y="137741"/>
            <a:ext cx="1933141" cy="751777"/>
          </a:xfrm>
          <a:prstGeom prst="rect">
            <a:avLst/>
          </a:prstGeom>
        </p:spPr>
      </p:pic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3617151-57D0-4441-BF23-61528D228C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DE5B966-1769-4475-87AC-B648616EE042}"/>
              </a:ext>
            </a:extLst>
          </p:cNvPr>
          <p:cNvSpPr txBox="1">
            <a:spLocks/>
          </p:cNvSpPr>
          <p:nvPr/>
        </p:nvSpPr>
        <p:spPr>
          <a:xfrm>
            <a:off x="379185" y="5965825"/>
            <a:ext cx="5716815" cy="390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21A0428-65CA-4233-9588-FE9A4125CB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9185" y="5983289"/>
            <a:ext cx="5716817" cy="484188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189" indent="0">
              <a:buNone/>
              <a:defRPr sz="1400">
                <a:solidFill>
                  <a:srgbClr val="000000"/>
                </a:solidFill>
              </a:defRPr>
            </a:lvl2pPr>
            <a:lvl3pPr marL="914377" indent="0">
              <a:buNone/>
              <a:defRPr sz="1400">
                <a:solidFill>
                  <a:srgbClr val="000000"/>
                </a:solidFill>
              </a:defRPr>
            </a:lvl3pPr>
            <a:lvl4pPr marL="1371566" indent="0">
              <a:buNone/>
              <a:defRPr sz="1400">
                <a:solidFill>
                  <a:srgbClr val="000000"/>
                </a:solidFill>
              </a:defRPr>
            </a:lvl4pPr>
            <a:lvl5pPr marL="1828754" indent="0"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EF3EC6F-C1C3-4A34-A49E-2140E8798F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732817" y="752477"/>
            <a:ext cx="5080001" cy="5080001"/>
          </a:xfrm>
          <a:prstGeom prst="rect">
            <a:avLst/>
          </a:prstGeom>
        </p:spPr>
      </p:pic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B0073681-8E87-4FDE-832C-A2C25DC381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3000" contrast="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A86D6AC1-7B5B-41F8-999F-6713A4B777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4862367">
            <a:off x="4738062" y="-373691"/>
            <a:ext cx="12236594" cy="7605383"/>
          </a:xfrm>
          <a:prstGeom prst="rect">
            <a:avLst/>
          </a:prstGeom>
        </p:spPr>
      </p:pic>
      <p:pic>
        <p:nvPicPr>
          <p:cNvPr id="16" name="Рисунок 10">
            <a:extLst>
              <a:ext uri="{FF2B5EF4-FFF2-40B4-BE49-F238E27FC236}">
                <a16:creationId xmlns:a16="http://schemas.microsoft.com/office/drawing/2014/main" id="{701C9D53-015C-4440-8BA2-4EF3B4A5FA5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2208" y="137739"/>
            <a:ext cx="1933141" cy="751777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D4753EBE-3F79-4A3D-9A29-D209C405F5A6}"/>
              </a:ext>
            </a:extLst>
          </p:cNvPr>
          <p:cNvSpPr txBox="1">
            <a:spLocks/>
          </p:cNvSpPr>
          <p:nvPr userDrawn="1"/>
        </p:nvSpPr>
        <p:spPr>
          <a:xfrm>
            <a:off x="379183" y="5965824"/>
            <a:ext cx="5716815" cy="390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69FF517-68BD-4BB8-851F-116A967EEF8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732815" y="752475"/>
            <a:ext cx="5080001" cy="50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95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124A276-14A0-4C44-B211-694B36A90DCC}"/>
              </a:ext>
            </a:extLst>
          </p:cNvPr>
          <p:cNvSpPr/>
          <p:nvPr/>
        </p:nvSpPr>
        <p:spPr>
          <a:xfrm>
            <a:off x="0" y="1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6BED0-189E-4943-8DB6-0A9EF11C7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246983"/>
            <a:ext cx="5157787" cy="8239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46D484-19A6-4B6B-BDF5-A6692731BB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5"/>
            <a:ext cx="12192000" cy="10817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947A0-6C39-4DAC-9F4E-F570EAD45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305051"/>
            <a:ext cx="5157787" cy="3884613"/>
          </a:xfrm>
        </p:spPr>
        <p:txBody>
          <a:bodyPr>
            <a:normAutofit/>
          </a:bodyPr>
          <a:lstStyle>
            <a:lvl1pPr marL="228594" indent="-228594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1pPr>
            <a:lvl2pPr marL="685783" indent="-228594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2pPr>
            <a:lvl3pPr marL="1142971" indent="-228594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3pPr>
            <a:lvl4pPr marL="1600160" indent="-228594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4pPr>
            <a:lvl5pPr marL="2057349" indent="-228594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1E98F0-0A34-49DA-A1B6-8099465AB7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5" y="1246983"/>
            <a:ext cx="5183188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accent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8B27D2-411C-4250-86F9-248A70DD2C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305051"/>
            <a:ext cx="5183188" cy="3884613"/>
          </a:xfrm>
        </p:spPr>
        <p:txBody>
          <a:bodyPr>
            <a:normAutofit/>
          </a:bodyPr>
          <a:lstStyle>
            <a:lvl1pPr marL="228594" indent="-228594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1pPr>
            <a:lvl2pPr marL="685783" indent="-228594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2pPr>
            <a:lvl3pPr marL="1142971" indent="-228594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3pPr>
            <a:lvl4pPr marL="1600160" indent="-228594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4pPr>
            <a:lvl5pPr marL="2057349" indent="-228594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9C537432-E2EF-4BF1-90A7-32FD5153EA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F96892C9-3AB1-475D-812F-6012186E2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2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E643017-68A8-4D7A-A149-A31F01702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8375" y="200441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5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онка и баб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2432EC8-AC2B-41DD-B009-A399F7F4708A}"/>
              </a:ext>
            </a:extLst>
          </p:cNvPr>
          <p:cNvSpPr/>
          <p:nvPr/>
        </p:nvSpPr>
        <p:spPr>
          <a:xfrm>
            <a:off x="0" y="1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521EB3-2623-4D19-8CFB-BC2369EED6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5"/>
            <a:ext cx="12192000" cy="1081755"/>
          </a:xfrm>
          <a:prstGeom prst="rect">
            <a:avLst/>
          </a:prstGeom>
        </p:spPr>
      </p:pic>
      <p:sp>
        <p:nvSpPr>
          <p:cNvPr id="12" name="Скругленный прямоугольник 33">
            <a:extLst>
              <a:ext uri="{FF2B5EF4-FFF2-40B4-BE49-F238E27FC236}">
                <a16:creationId xmlns:a16="http://schemas.microsoft.com/office/drawing/2014/main" id="{9A409869-6018-47A6-B49B-23C2F6540AAB}"/>
              </a:ext>
            </a:extLst>
          </p:cNvPr>
          <p:cNvSpPr/>
          <p:nvPr/>
        </p:nvSpPr>
        <p:spPr>
          <a:xfrm>
            <a:off x="7866065" y="1098098"/>
            <a:ext cx="5117407" cy="4865007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 defTabSz="685734">
              <a:defRPr/>
            </a:pPr>
            <a:endParaRPr lang="ru-RU" sz="1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6F51D3-1D48-4B4F-831E-26FFA425D4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DD9EF67E-4F30-4336-935D-9CEC43D4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2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A21A71B5-7B65-4C24-9580-57E6AA1488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1551" y="1323976"/>
            <a:ext cx="6300107" cy="4524829"/>
          </a:xfrm>
        </p:spPr>
        <p:txBody>
          <a:bodyPr>
            <a:normAutofit/>
          </a:bodyPr>
          <a:lstStyle>
            <a:lvl1pPr marL="228594" indent="-228594"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1pPr>
            <a:lvl2pPr marL="685783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2pPr>
            <a:lvl3pPr marL="1142971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3pPr>
            <a:lvl4pPr marL="1600160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4pPr>
            <a:lvl5pPr marL="2057349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9B48F3C9-23C7-41D2-9897-A3F464FE34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23813" y="2134067"/>
            <a:ext cx="3441699" cy="3369583"/>
          </a:xfrm>
        </p:spPr>
        <p:txBody>
          <a:bodyPr>
            <a:normAutofit/>
          </a:bodyPr>
          <a:lstStyle>
            <a:lvl1pPr marL="228594" indent="-228594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1pPr>
            <a:lvl2pPr marL="685783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2pPr>
            <a:lvl3pPr marL="1142971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3pPr>
            <a:lvl4pPr marL="1600160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4pPr>
            <a:lvl5pPr marL="2057349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5A7B60-5AB2-4827-A7D4-D25E15A6A8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3811" y="1302670"/>
            <a:ext cx="3441700" cy="571500"/>
          </a:xfrm>
        </p:spPr>
        <p:txBody>
          <a:bodyPr anchor="ctr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3BF2925-A944-4DEF-BDE1-1973DF8BFA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8375" y="200441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13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Пустой слайд с подвал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DF2037-6562-4039-80B1-04012E84ED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5"/>
            <a:ext cx="12192000" cy="10817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CC1A73-63C3-4376-B0A7-A4532D751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89B92AE-557D-452C-87E8-14E80D823F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261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0942D5-EDF5-4E10-9FC1-29A2A9EDCC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5592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516688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89518">
              <a:lnSpc>
                <a:spcPts val="1551"/>
              </a:lnSpc>
            </a:pPr>
            <a:fld id="{81D60167-4931-47E6-BA6A-407CBD079E47}" type="slidenum">
              <a:rPr lang="ru-RU" spc="-152" smtClean="0"/>
              <a:pPr marL="89518">
                <a:lnSpc>
                  <a:spcPts val="1551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4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5124AE1-3373-448C-80E2-E9265CF5F0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04" t="4749" r="28361" b="255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3" name="Рисунок 3">
            <a:extLst>
              <a:ext uri="{FF2B5EF4-FFF2-40B4-BE49-F238E27FC236}">
                <a16:creationId xmlns:a16="http://schemas.microsoft.com/office/drawing/2014/main" id="{EB23B8DB-BC73-45EA-A03C-A38BD4EB81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50"/>
          <a:stretch/>
        </p:blipFill>
        <p:spPr>
          <a:xfrm>
            <a:off x="6408941" y="-1397790"/>
            <a:ext cx="7778007" cy="895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602BA8-59C4-49CA-A80E-77E37E785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186" y="2004303"/>
            <a:ext cx="5716815" cy="2149315"/>
          </a:xfrm>
        </p:spPr>
        <p:txBody>
          <a:bodyPr anchor="t">
            <a:normAutofit/>
          </a:bodyPr>
          <a:lstStyle>
            <a:lvl1pPr algn="l"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89EFB6-A77C-4C11-AF39-CFE41C9D5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186" y="5370514"/>
            <a:ext cx="5716815" cy="3905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C98131A-5EED-4F21-A1D0-AEE44A330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208" y="137741"/>
            <a:ext cx="1933141" cy="751777"/>
          </a:xfrm>
          <a:prstGeom prst="rect">
            <a:avLst/>
          </a:prstGeom>
        </p:spPr>
      </p:pic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3617151-57D0-4441-BF23-61528D228C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DE5B966-1769-4475-87AC-B648616EE042}"/>
              </a:ext>
            </a:extLst>
          </p:cNvPr>
          <p:cNvSpPr txBox="1">
            <a:spLocks/>
          </p:cNvSpPr>
          <p:nvPr/>
        </p:nvSpPr>
        <p:spPr>
          <a:xfrm>
            <a:off x="379185" y="5965825"/>
            <a:ext cx="5716815" cy="390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21A0428-65CA-4233-9588-FE9A4125CB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9185" y="5983289"/>
            <a:ext cx="5716817" cy="484188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189" indent="0">
              <a:buNone/>
              <a:defRPr sz="1400">
                <a:solidFill>
                  <a:srgbClr val="000000"/>
                </a:solidFill>
              </a:defRPr>
            </a:lvl2pPr>
            <a:lvl3pPr marL="914377" indent="0">
              <a:buNone/>
              <a:defRPr sz="1400">
                <a:solidFill>
                  <a:srgbClr val="000000"/>
                </a:solidFill>
              </a:defRPr>
            </a:lvl3pPr>
            <a:lvl4pPr marL="1371566" indent="0">
              <a:buNone/>
              <a:defRPr sz="1400">
                <a:solidFill>
                  <a:srgbClr val="000000"/>
                </a:solidFill>
              </a:defRPr>
            </a:lvl4pPr>
            <a:lvl5pPr marL="1828754" indent="0"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Рисунок 11">
            <a:extLst>
              <a:ext uri="{FF2B5EF4-FFF2-40B4-BE49-F238E27FC236}">
                <a16:creationId xmlns:a16="http://schemas.microsoft.com/office/drawing/2014/main" id="{DBC98AA8-38F3-40A0-9E1D-DF0BD39231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04" t="4749" r="28361" b="255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6" name="Рисунок 3">
            <a:extLst>
              <a:ext uri="{FF2B5EF4-FFF2-40B4-BE49-F238E27FC236}">
                <a16:creationId xmlns:a16="http://schemas.microsoft.com/office/drawing/2014/main" id="{3F0AE8C3-5439-40B3-AD18-3D40D51A45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50"/>
          <a:stretch/>
        </p:blipFill>
        <p:spPr>
          <a:xfrm>
            <a:off x="6408940" y="-1397790"/>
            <a:ext cx="7778006" cy="8953500"/>
          </a:xfrm>
          <a:prstGeom prst="rect">
            <a:avLst/>
          </a:prstGeom>
        </p:spPr>
      </p:pic>
      <p:pic>
        <p:nvPicPr>
          <p:cNvPr id="18" name="Рисунок 10">
            <a:extLst>
              <a:ext uri="{FF2B5EF4-FFF2-40B4-BE49-F238E27FC236}">
                <a16:creationId xmlns:a16="http://schemas.microsoft.com/office/drawing/2014/main" id="{A333A2A6-6C15-454C-A052-B0B533F071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2208" y="137739"/>
            <a:ext cx="1933141" cy="751777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64CEA435-D89F-4EBD-9CB3-88AA4A8B9C19}"/>
              </a:ext>
            </a:extLst>
          </p:cNvPr>
          <p:cNvSpPr txBox="1">
            <a:spLocks/>
          </p:cNvSpPr>
          <p:nvPr userDrawn="1"/>
        </p:nvSpPr>
        <p:spPr>
          <a:xfrm>
            <a:off x="379183" y="5965824"/>
            <a:ext cx="5716815" cy="390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62305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чало новог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4">
            <a:extLst>
              <a:ext uri="{FF2B5EF4-FFF2-40B4-BE49-F238E27FC236}">
                <a16:creationId xmlns:a16="http://schemas.microsoft.com/office/drawing/2014/main" id="{68DBB5B4-50CD-1B4B-8975-3DEEE9D085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9" t="8615" r="33866" b="861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1" name="Рисунок 1">
            <a:extLst>
              <a:ext uri="{FF2B5EF4-FFF2-40B4-BE49-F238E27FC236}">
                <a16:creationId xmlns:a16="http://schemas.microsoft.com/office/drawing/2014/main" id="{B21E28F3-63B0-F946-83F8-40141C88A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72176">
            <a:off x="4133233" y="242329"/>
            <a:ext cx="12478979" cy="77498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C7D33B-D79A-4D27-9A63-115EBBA5C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1264516"/>
            <a:ext cx="6101721" cy="2852737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590D6-A175-4CC3-AA1C-C2F78C4BE9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A04F6C70-087A-4B41-B128-B8929435D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99" t="8615" r="33866" b="861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Рисунок 1">
            <a:extLst>
              <a:ext uri="{FF2B5EF4-FFF2-40B4-BE49-F238E27FC236}">
                <a16:creationId xmlns:a16="http://schemas.microsoft.com/office/drawing/2014/main" id="{2AFB4EC6-C5BF-431D-BD44-21BF240F97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772176">
            <a:off x="4133233" y="242330"/>
            <a:ext cx="12478979" cy="77498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EC93725-2112-4D0D-925E-00D01A53B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264514"/>
            <a:ext cx="6101721" cy="2852737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B471FDAF-6E7D-4233-86CA-CB27674C5C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384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DF5ABC-2F51-4348-936E-5C87AD634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5"/>
            <a:ext cx="12192000" cy="1081755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7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/>
        </p:nvSpPr>
        <p:spPr>
          <a:xfrm>
            <a:off x="0" y="1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2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E3871F9-012E-4CA1-B5B3-003F9F793B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2024" y="1323975"/>
            <a:ext cx="10525125" cy="4895851"/>
          </a:xfrm>
        </p:spPr>
        <p:txBody>
          <a:bodyPr>
            <a:normAutofit/>
          </a:bodyPr>
          <a:lstStyle>
            <a:lvl1pPr marL="228594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1pPr>
            <a:lvl2pPr marL="685783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2pPr>
            <a:lvl3pPr marL="1142971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3pPr>
            <a:lvl4pPr marL="1600160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4pPr>
            <a:lvl5pPr marL="2057349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B7282BB-B59B-48E2-AF8B-BEEF0562D3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8375" y="200441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31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242" userDrawn="1">
          <p15:clr>
            <a:srgbClr val="FBAE40"/>
          </p15:clr>
        </p15:guide>
        <p15:guide id="5" pos="597" userDrawn="1">
          <p15:clr>
            <a:srgbClr val="FBAE40"/>
          </p15:clr>
        </p15:guide>
        <p15:guide id="6" pos="27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7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/>
        </p:nvSpPr>
        <p:spPr>
          <a:xfrm>
            <a:off x="0" y="1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2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E3871F9-012E-4CA1-B5B3-003F9F793B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2024" y="1323975"/>
            <a:ext cx="10525125" cy="4895851"/>
          </a:xfrm>
        </p:spPr>
        <p:txBody>
          <a:bodyPr>
            <a:normAutofit/>
          </a:bodyPr>
          <a:lstStyle>
            <a:lvl1pPr marL="228594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1pPr>
            <a:lvl2pPr marL="685783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2pPr>
            <a:lvl3pPr marL="1142971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3pPr>
            <a:lvl4pPr marL="1600160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4pPr>
            <a:lvl5pPr marL="2057349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B7282BB-B59B-48E2-AF8B-BEEF0562D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8375" y="200441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32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242">
          <p15:clr>
            <a:srgbClr val="FBAE40"/>
          </p15:clr>
        </p15:guide>
        <p15:guide id="5" pos="597">
          <p15:clr>
            <a:srgbClr val="FBAE40"/>
          </p15:clr>
        </p15:guide>
        <p15:guide id="6" pos="27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FFE20-AA7B-4FA9-B37C-DF89964978BF}"/>
              </a:ext>
            </a:extLst>
          </p:cNvPr>
          <p:cNvSpPr/>
          <p:nvPr/>
        </p:nvSpPr>
        <p:spPr>
          <a:xfrm>
            <a:off x="0" y="1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DF5ABC-2F51-4348-936E-5C87AD634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5"/>
            <a:ext cx="12192000" cy="1081755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7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2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9" name="Скругленный прямоугольник 33">
            <a:extLst>
              <a:ext uri="{FF2B5EF4-FFF2-40B4-BE49-F238E27FC236}">
                <a16:creationId xmlns:a16="http://schemas.microsoft.com/office/drawing/2014/main" id="{35180EAC-A932-4C50-B8BA-977FAADB65D5}"/>
              </a:ext>
            </a:extLst>
          </p:cNvPr>
          <p:cNvSpPr/>
          <p:nvPr/>
        </p:nvSpPr>
        <p:spPr>
          <a:xfrm>
            <a:off x="442913" y="1796869"/>
            <a:ext cx="11053763" cy="3114371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 defTabSz="685734">
              <a:defRPr/>
            </a:pPr>
            <a:endParaRPr lang="ru-RU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C18E83-D808-4986-B996-5910CFDB1DE9}"/>
              </a:ext>
            </a:extLst>
          </p:cNvPr>
          <p:cNvSpPr txBox="1"/>
          <p:nvPr/>
        </p:nvSpPr>
        <p:spPr>
          <a:xfrm>
            <a:off x="700671" y="1690508"/>
            <a:ext cx="494135" cy="3199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9900" dirty="0">
                <a:solidFill>
                  <a:srgbClr val="1890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19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8BC87-99F1-4630-A112-B5116EB384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9601" y="2227542"/>
            <a:ext cx="9029700" cy="2253025"/>
          </a:xfrm>
        </p:spPr>
        <p:txBody>
          <a:bodyPr/>
          <a:lstStyle>
            <a:lvl1pPr marL="0" indent="0">
              <a:buNone/>
              <a:defRPr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C51396B-EE1F-4000-A317-FA1287DCFF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8375" y="200441"/>
            <a:ext cx="429076" cy="432807"/>
          </a:xfrm>
          <a:prstGeom prst="rect">
            <a:avLst/>
          </a:prstGeom>
        </p:spPr>
      </p:pic>
      <p:sp>
        <p:nvSpPr>
          <p:cNvPr id="17" name="Скругленный прямоугольник 33">
            <a:extLst>
              <a:ext uri="{FF2B5EF4-FFF2-40B4-BE49-F238E27FC236}">
                <a16:creationId xmlns:a16="http://schemas.microsoft.com/office/drawing/2014/main" id="{52EF1EAE-939C-47B5-9211-06C4B4E0D323}"/>
              </a:ext>
            </a:extLst>
          </p:cNvPr>
          <p:cNvSpPr/>
          <p:nvPr userDrawn="1"/>
        </p:nvSpPr>
        <p:spPr>
          <a:xfrm>
            <a:off x="442913" y="1796869"/>
            <a:ext cx="11053762" cy="3114371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51">
              <a:defRPr/>
            </a:pPr>
            <a:endParaRPr lang="ru-RU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B283CB-683F-41E5-9917-EBDA40601ECD}"/>
              </a:ext>
            </a:extLst>
          </p:cNvPr>
          <p:cNvSpPr txBox="1"/>
          <p:nvPr userDrawn="1"/>
        </p:nvSpPr>
        <p:spPr>
          <a:xfrm>
            <a:off x="700671" y="1690507"/>
            <a:ext cx="494134" cy="3199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9900" dirty="0">
                <a:solidFill>
                  <a:srgbClr val="1890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19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598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864224A-0D8C-4149-8EB2-CD9729E043E3}"/>
              </a:ext>
            </a:extLst>
          </p:cNvPr>
          <p:cNvSpPr/>
          <p:nvPr/>
        </p:nvSpPr>
        <p:spPr>
          <a:xfrm>
            <a:off x="0" y="1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DF5ABC-2F51-4348-936E-5C87AD634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5"/>
            <a:ext cx="12192000" cy="1081755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7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2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23" name="Скругленный прямоугольник 62">
            <a:extLst>
              <a:ext uri="{FF2B5EF4-FFF2-40B4-BE49-F238E27FC236}">
                <a16:creationId xmlns:a16="http://schemas.microsoft.com/office/drawing/2014/main" id="{6F88CC8F-CF2E-4730-9A5B-0B168CF040FD}"/>
              </a:ext>
            </a:extLst>
          </p:cNvPr>
          <p:cNvSpPr/>
          <p:nvPr/>
        </p:nvSpPr>
        <p:spPr>
          <a:xfrm>
            <a:off x="9499602" y="1872154"/>
            <a:ext cx="2009775" cy="3113695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200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5" name="Скругленный прямоугольник 62">
            <a:extLst>
              <a:ext uri="{FF2B5EF4-FFF2-40B4-BE49-F238E27FC236}">
                <a16:creationId xmlns:a16="http://schemas.microsoft.com/office/drawing/2014/main" id="{96407B50-B7EF-468E-B043-31B1E8188E02}"/>
              </a:ext>
            </a:extLst>
          </p:cNvPr>
          <p:cNvSpPr/>
          <p:nvPr/>
        </p:nvSpPr>
        <p:spPr>
          <a:xfrm>
            <a:off x="7235430" y="1872154"/>
            <a:ext cx="2009775" cy="3113695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200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62">
            <a:extLst>
              <a:ext uri="{FF2B5EF4-FFF2-40B4-BE49-F238E27FC236}">
                <a16:creationId xmlns:a16="http://schemas.microsoft.com/office/drawing/2014/main" id="{FAAE2D12-3A60-49FA-9D17-4F3A5DEF32A9}"/>
              </a:ext>
            </a:extLst>
          </p:cNvPr>
          <p:cNvSpPr/>
          <p:nvPr/>
        </p:nvSpPr>
        <p:spPr>
          <a:xfrm>
            <a:off x="4971258" y="1872154"/>
            <a:ext cx="2009775" cy="3113695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200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7" name="Скругленный прямоугольник 62">
            <a:extLst>
              <a:ext uri="{FF2B5EF4-FFF2-40B4-BE49-F238E27FC236}">
                <a16:creationId xmlns:a16="http://schemas.microsoft.com/office/drawing/2014/main" id="{D20BBF88-8173-483F-9B6F-4F84C3851A84}"/>
              </a:ext>
            </a:extLst>
          </p:cNvPr>
          <p:cNvSpPr/>
          <p:nvPr/>
        </p:nvSpPr>
        <p:spPr>
          <a:xfrm>
            <a:off x="2707086" y="1872154"/>
            <a:ext cx="2009775" cy="3113695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200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8" name="Скругленный прямоугольник 62">
            <a:extLst>
              <a:ext uri="{FF2B5EF4-FFF2-40B4-BE49-F238E27FC236}">
                <a16:creationId xmlns:a16="http://schemas.microsoft.com/office/drawing/2014/main" id="{554D74F5-843B-4172-B410-43CCC36E5AD3}"/>
              </a:ext>
            </a:extLst>
          </p:cNvPr>
          <p:cNvSpPr/>
          <p:nvPr/>
        </p:nvSpPr>
        <p:spPr>
          <a:xfrm>
            <a:off x="442914" y="1872154"/>
            <a:ext cx="2009775" cy="3113695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200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21A80-39A6-4E2F-AA2D-B1CEE8E54A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414" y="2057397"/>
            <a:ext cx="1628775" cy="44767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908C485A-9681-448A-81BE-B6CA264228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97586" y="2057400"/>
            <a:ext cx="1628775" cy="44767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1A886CF5-5BF2-4036-93F4-DE5E09696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61758" y="2057399"/>
            <a:ext cx="1628775" cy="44767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95967238-8323-4F8D-ACA2-0762369D11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5930" y="2057399"/>
            <a:ext cx="1628775" cy="44767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FF611DAC-2430-4D7B-88D5-B0E41282A5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90101" y="2057397"/>
            <a:ext cx="1628775" cy="44767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5FCFE675-B460-4BFA-97EA-2ADD07C8DC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3414" y="2728418"/>
            <a:ext cx="1628775" cy="90060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accent2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A1AC4B5-EA60-4888-B12B-34E863943D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97586" y="2728420"/>
            <a:ext cx="1628775" cy="90060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accent2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F859520D-EAC4-4A05-AB8F-9B59E5A6B9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61757" y="2728420"/>
            <a:ext cx="1628775" cy="90060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accent2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C423D06D-85F7-4DA5-9EB0-ACD94C8B99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25930" y="2728420"/>
            <a:ext cx="1628775" cy="90060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accent2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B0BA10D8-09A3-40E5-9067-9E2AE1B406C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690099" y="2728420"/>
            <a:ext cx="1628775" cy="90060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accent2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D9F7850-CCAC-4F0E-BECD-95A4BBF8BD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3414" y="3775070"/>
            <a:ext cx="1628775" cy="900605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62538C65-07C8-4071-AB10-C6BBD36471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97585" y="3775070"/>
            <a:ext cx="1628775" cy="900605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F019A42-02C8-48FA-A8A5-163591CD668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61755" y="3775070"/>
            <a:ext cx="1628775" cy="900605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7E61C812-8A13-487B-8CDC-BD4804088A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425930" y="3775070"/>
            <a:ext cx="1628775" cy="900605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4A9EFE13-9362-49EE-80D4-0155E4523E4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690099" y="3775070"/>
            <a:ext cx="1628775" cy="900605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BD23FBFB-9113-455B-8ABB-EF8D168BFB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8375" y="200441"/>
            <a:ext cx="429076" cy="43280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7145AEB-D44B-49E5-99E2-E6AB9A243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6"/>
            <a:ext cx="12192000" cy="108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42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атовка для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6">
            <a:extLst>
              <a:ext uri="{FF2B5EF4-FFF2-40B4-BE49-F238E27FC236}">
                <a16:creationId xmlns:a16="http://schemas.microsoft.com/office/drawing/2014/main" id="{3FAE977E-2FF3-4512-BCA2-1CAA8FE9E9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34499" y="6412658"/>
            <a:ext cx="2743200" cy="365125"/>
          </a:xfrm>
        </p:spPr>
        <p:txBody>
          <a:bodyPr/>
          <a:lstStyle>
            <a:lvl1pPr>
              <a:defRPr sz="1100" b="1">
                <a:solidFill>
                  <a:schemeClr val="tx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A7A082F6-503B-4FB5-A900-940BD170DB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38626" y="1553646"/>
            <a:ext cx="3714751" cy="89535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08D1330B-9FF2-46F8-80AE-9F1F4E70A0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38626" y="2638726"/>
            <a:ext cx="3714751" cy="89535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4">
            <a:extLst>
              <a:ext uri="{FF2B5EF4-FFF2-40B4-BE49-F238E27FC236}">
                <a16:creationId xmlns:a16="http://schemas.microsoft.com/office/drawing/2014/main" id="{A199F748-32C1-47C2-B3DB-B8321A5DB4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8626" y="3723806"/>
            <a:ext cx="3714751" cy="89535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Text Placeholder 5">
            <a:extLst>
              <a:ext uri="{FF2B5EF4-FFF2-40B4-BE49-F238E27FC236}">
                <a16:creationId xmlns:a16="http://schemas.microsoft.com/office/drawing/2014/main" id="{9C3AAEB8-FB9E-4737-BDBD-C862CE73A0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38626" y="4808886"/>
            <a:ext cx="3714751" cy="89535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Text Placeholder 6">
            <a:extLst>
              <a:ext uri="{FF2B5EF4-FFF2-40B4-BE49-F238E27FC236}">
                <a16:creationId xmlns:a16="http://schemas.microsoft.com/office/drawing/2014/main" id="{785C6524-B27D-4A08-A6B4-8FD379ADB4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38626" y="5893966"/>
            <a:ext cx="3714751" cy="89535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ext Placeholder 7">
            <a:extLst>
              <a:ext uri="{FF2B5EF4-FFF2-40B4-BE49-F238E27FC236}">
                <a16:creationId xmlns:a16="http://schemas.microsoft.com/office/drawing/2014/main" id="{811257B2-DBA9-48FF-A342-775EB85CA7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9275" y="1553646"/>
            <a:ext cx="3327400" cy="895351"/>
          </a:xfrm>
        </p:spPr>
        <p:txBody>
          <a:bodyPr>
            <a:normAutofit/>
          </a:bodyPr>
          <a:lstStyle>
            <a:lvl1pPr marL="171446" indent="-171446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8">
            <a:extLst>
              <a:ext uri="{FF2B5EF4-FFF2-40B4-BE49-F238E27FC236}">
                <a16:creationId xmlns:a16="http://schemas.microsoft.com/office/drawing/2014/main" id="{716FF647-A8D5-44E5-8D32-A9DDE22E004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69275" y="2638726"/>
            <a:ext cx="3327400" cy="895351"/>
          </a:xfrm>
        </p:spPr>
        <p:txBody>
          <a:bodyPr>
            <a:normAutofit/>
          </a:bodyPr>
          <a:lstStyle>
            <a:lvl1pPr marL="171446" indent="-171446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">
            <a:extLst>
              <a:ext uri="{FF2B5EF4-FFF2-40B4-BE49-F238E27FC236}">
                <a16:creationId xmlns:a16="http://schemas.microsoft.com/office/drawing/2014/main" id="{E06A50D8-BB2C-4E39-93E7-AB1EABA054C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69275" y="3723806"/>
            <a:ext cx="3327400" cy="895351"/>
          </a:xfrm>
        </p:spPr>
        <p:txBody>
          <a:bodyPr>
            <a:normAutofit/>
          </a:bodyPr>
          <a:lstStyle>
            <a:lvl1pPr marL="171446" indent="-171446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10">
            <a:extLst>
              <a:ext uri="{FF2B5EF4-FFF2-40B4-BE49-F238E27FC236}">
                <a16:creationId xmlns:a16="http://schemas.microsoft.com/office/drawing/2014/main" id="{03674729-5801-45C4-ACFD-1E02FFFF538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69275" y="4808886"/>
            <a:ext cx="3327400" cy="895351"/>
          </a:xfrm>
        </p:spPr>
        <p:txBody>
          <a:bodyPr>
            <a:normAutofit/>
          </a:bodyPr>
          <a:lstStyle>
            <a:lvl1pPr marL="171446" indent="-171446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11">
            <a:extLst>
              <a:ext uri="{FF2B5EF4-FFF2-40B4-BE49-F238E27FC236}">
                <a16:creationId xmlns:a16="http://schemas.microsoft.com/office/drawing/2014/main" id="{3BC505A5-D834-45EE-9377-6C275D617A4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69275" y="5893966"/>
            <a:ext cx="3327400" cy="895351"/>
          </a:xfrm>
        </p:spPr>
        <p:txBody>
          <a:bodyPr>
            <a:normAutofit/>
          </a:bodyPr>
          <a:lstStyle>
            <a:lvl1pPr marL="171446" indent="-171446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12">
            <a:extLst>
              <a:ext uri="{FF2B5EF4-FFF2-40B4-BE49-F238E27FC236}">
                <a16:creationId xmlns:a16="http://schemas.microsoft.com/office/drawing/2014/main" id="{EF547303-AB38-4EAA-9439-C969E5A1F89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07975" y="1553646"/>
            <a:ext cx="3714751" cy="89535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1" name="Text Placeholder 13">
            <a:extLst>
              <a:ext uri="{FF2B5EF4-FFF2-40B4-BE49-F238E27FC236}">
                <a16:creationId xmlns:a16="http://schemas.microsoft.com/office/drawing/2014/main" id="{62EB12FC-EC72-4412-A59C-4D75E9C3459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07975" y="2638726"/>
            <a:ext cx="3714751" cy="89535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4">
            <a:extLst>
              <a:ext uri="{FF2B5EF4-FFF2-40B4-BE49-F238E27FC236}">
                <a16:creationId xmlns:a16="http://schemas.microsoft.com/office/drawing/2014/main" id="{0D5D2601-D66B-4E48-A775-B9305B4CA0B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07975" y="3723806"/>
            <a:ext cx="3714751" cy="89535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5">
            <a:extLst>
              <a:ext uri="{FF2B5EF4-FFF2-40B4-BE49-F238E27FC236}">
                <a16:creationId xmlns:a16="http://schemas.microsoft.com/office/drawing/2014/main" id="{6132E835-F1FC-4D54-9E58-68E6F1804CE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07975" y="4808886"/>
            <a:ext cx="3714751" cy="89535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" name="Text Placeholder 16">
            <a:extLst>
              <a:ext uri="{FF2B5EF4-FFF2-40B4-BE49-F238E27FC236}">
                <a16:creationId xmlns:a16="http://schemas.microsoft.com/office/drawing/2014/main" id="{28B588DE-9F90-4232-AD3E-AED361F498C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07975" y="5893966"/>
            <a:ext cx="3714751" cy="89535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0301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DF5ABC-2F51-4348-936E-5C87AD634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 t="28115" b="68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5E2DB68-294E-4D41-A786-2963C019F15C}"/>
              </a:ext>
            </a:extLst>
          </p:cNvPr>
          <p:cNvSpPr/>
          <p:nvPr/>
        </p:nvSpPr>
        <p:spPr>
          <a:xfrm>
            <a:off x="0" y="1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7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5" y="4114802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8375" y="200441"/>
            <a:ext cx="429076" cy="4328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2D5A0D-B460-4029-AF19-9BDF5E5FDB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 t="28115" b="68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A01ADA-7A8D-4417-84F0-40158758DE12}"/>
              </a:ext>
            </a:extLst>
          </p:cNvPr>
          <p:cNvSpPr/>
          <p:nvPr userDrawn="1"/>
        </p:nvSpPr>
        <p:spPr>
          <a:xfrm>
            <a:off x="0" y="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015F281-B39A-43CB-A0A5-0CD464BB8A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8375" y="200439"/>
            <a:ext cx="429076" cy="432807"/>
          </a:xfrm>
          <a:prstGeom prst="rect">
            <a:avLst/>
          </a:prstGeom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2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172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C3A8DB-8D2E-4F36-89EA-DE508D23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A8A89-8EE1-4F25-BE9D-C81F741D2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289DB-0BAB-4325-829F-1D846B3E9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CA335-37F7-42C7-872A-92C3D707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49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7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185" y="2004303"/>
            <a:ext cx="11308723" cy="2149315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Акция Управления Росреестра по Иркутской области «регистрация за час»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263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Суть акции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962024" y="1323974"/>
            <a:ext cx="10525125" cy="46591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Управление Росреестра по Иркутской области проводит акцию </a:t>
            </a:r>
            <a:r>
              <a:rPr lang="ru-RU" dirty="0"/>
              <a:t>по </a:t>
            </a:r>
            <a:r>
              <a:rPr lang="ru-RU" dirty="0" smtClean="0"/>
              <a:t>вторникам (один раз в две недели) </a:t>
            </a:r>
            <a:r>
              <a:rPr lang="ru-RU" dirty="0"/>
              <a:t>с 8.00 до </a:t>
            </a:r>
            <a:r>
              <a:rPr lang="ru-RU" dirty="0" smtClean="0"/>
              <a:t>12.00, которая заключается в проведении по предварительной записи оперативного </a:t>
            </a:r>
            <a:r>
              <a:rPr lang="ru-RU" dirty="0"/>
              <a:t>приема документов на площадке аппарата Управления </a:t>
            </a:r>
            <a:r>
              <a:rPr lang="ru-RU" dirty="0" smtClean="0"/>
              <a:t>Росреестра по Иркутской области (</a:t>
            </a:r>
            <a:r>
              <a:rPr lang="ru-RU" dirty="0" err="1" smtClean="0"/>
              <a:t>г.Иркутск</a:t>
            </a:r>
            <a:r>
              <a:rPr lang="ru-RU" dirty="0"/>
              <a:t>, Академическая, 70) и </a:t>
            </a:r>
            <a:r>
              <a:rPr lang="ru-RU" dirty="0" smtClean="0"/>
              <a:t>осуществлении </a:t>
            </a:r>
            <a:r>
              <a:rPr lang="ru-RU" dirty="0"/>
              <a:t>учетно-регистрационных действий за 1 час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Акция распространяется на регистрацию ранее возникшего права (до 1998 года), в случае если в Единый государственный реестр недвижимости сведения о правообладателе объекта недвижимости не были внесены.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2854" y="1462872"/>
            <a:ext cx="707197" cy="5486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94" y="1462872"/>
            <a:ext cx="597460" cy="7193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6453" y="5180796"/>
            <a:ext cx="548688" cy="4938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552" y="5089348"/>
            <a:ext cx="591363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20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Условия акции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Акция проводится в отношении таких объектов недвижимости, как:</a:t>
            </a:r>
          </a:p>
          <a:p>
            <a:pPr marL="457200" indent="-457200">
              <a:buFontTx/>
              <a:buChar char="-"/>
            </a:pPr>
            <a:r>
              <a:rPr lang="ru-RU" sz="7200" dirty="0" smtClean="0"/>
              <a:t>Квартиры</a:t>
            </a:r>
          </a:p>
          <a:p>
            <a:pPr marL="457200" indent="-457200">
              <a:buFontTx/>
              <a:buChar char="-"/>
            </a:pPr>
            <a:r>
              <a:rPr lang="ru-RU" sz="7200" dirty="0" smtClean="0"/>
              <a:t>Жилые дома</a:t>
            </a:r>
          </a:p>
          <a:p>
            <a:pPr marL="457200" indent="-457200">
              <a:buFontTx/>
              <a:buChar char="-"/>
            </a:pPr>
            <a:r>
              <a:rPr lang="ru-RU" sz="7200" dirty="0" smtClean="0"/>
              <a:t>Садовые дома</a:t>
            </a:r>
          </a:p>
          <a:p>
            <a:pPr marL="457200" indent="-457200">
              <a:buFontTx/>
              <a:buChar char="-"/>
            </a:pPr>
            <a:r>
              <a:rPr lang="ru-RU" sz="7200" dirty="0" smtClean="0"/>
              <a:t>Бани</a:t>
            </a:r>
          </a:p>
          <a:p>
            <a:pPr marL="457200" indent="-457200">
              <a:buFontTx/>
              <a:buChar char="-"/>
            </a:pPr>
            <a:r>
              <a:rPr lang="ru-RU" sz="7200" dirty="0" smtClean="0"/>
              <a:t>Хозяйственные постройки</a:t>
            </a:r>
          </a:p>
          <a:p>
            <a:pPr marL="457200" indent="-457200">
              <a:buFontTx/>
              <a:buChar char="-"/>
            </a:pPr>
            <a:r>
              <a:rPr lang="ru-RU" sz="7200" dirty="0" smtClean="0"/>
              <a:t>Земельные участки</a:t>
            </a:r>
          </a:p>
          <a:p>
            <a:pPr marL="457200" indent="-457200">
              <a:buFontTx/>
              <a:buChar char="-"/>
            </a:pPr>
            <a:endParaRPr lang="ru-RU" sz="7200" dirty="0"/>
          </a:p>
          <a:p>
            <a:endParaRPr lang="ru-RU" dirty="0" smtClean="0"/>
          </a:p>
          <a:p>
            <a:pPr algn="just"/>
            <a:r>
              <a:rPr lang="ru-RU" sz="6400" dirty="0"/>
              <a:t>Права на указанные объекты недвижимости должны возникнуть </a:t>
            </a:r>
            <a:r>
              <a:rPr lang="ru-RU" sz="6400" b="1" dirty="0"/>
              <a:t>до 1998 года. </a:t>
            </a:r>
          </a:p>
          <a:p>
            <a:pPr algn="just"/>
            <a:r>
              <a:rPr lang="ru-RU" sz="6400" dirty="0" smtClean="0"/>
              <a:t>В </a:t>
            </a:r>
            <a:r>
              <a:rPr lang="ru-RU" sz="6400" dirty="0"/>
              <a:t>Едином государственном реестре недвижимости сведения о правообладателях таких объектов недвижимости отсутствуют или являются </a:t>
            </a:r>
            <a:r>
              <a:rPr lang="ru-RU" sz="6400" dirty="0" smtClean="0"/>
              <a:t>неполными, о чем можно узнать, заказав выписку из Единого государственного реестра недвижимости или проверив сведения в сервисе «Справочная информация по объектам недвижимости в режиме </a:t>
            </a:r>
            <a:r>
              <a:rPr lang="en-US" sz="6400" dirty="0" smtClean="0"/>
              <a:t>Online</a:t>
            </a:r>
            <a:r>
              <a:rPr lang="ru-RU" sz="6400" dirty="0" smtClean="0"/>
              <a:t>».</a:t>
            </a:r>
            <a:endParaRPr lang="ru-RU" sz="6400" dirty="0"/>
          </a:p>
          <a:p>
            <a:endParaRPr lang="ru-RU" sz="6400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5145" y="1028390"/>
            <a:ext cx="658425" cy="5791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54" y="1031442"/>
            <a:ext cx="951058" cy="5730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1617" y="5367282"/>
            <a:ext cx="548688" cy="5486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672" y="5424968"/>
            <a:ext cx="591363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Условия акции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971551" y="1290108"/>
            <a:ext cx="10525125" cy="4895851"/>
          </a:xfrm>
        </p:spPr>
        <p:txBody>
          <a:bodyPr/>
          <a:lstStyle/>
          <a:p>
            <a:pPr algn="just"/>
            <a:r>
              <a:rPr lang="ru-RU" dirty="0" smtClean="0"/>
              <a:t>Для участия в акции необходимо наличие при себе паспорта и правоустанавливающего документа на объект недвижимости, который мог выдаваться, например, в БТИ или у нотариуса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В случае утери такого документа, необходимо признать право собственности в судебном порядке и представить соответствующий судебный акт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Услуга является бесплатной, то есть государственная пошлина за регистрацию ранее возникшего права не уплачивается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/>
              <a:t>Чтобы зарегистрировать право собственности на </a:t>
            </a:r>
            <a:r>
              <a:rPr lang="ru-RU" dirty="0" smtClean="0"/>
              <a:t>основании вышеуказанных документов, </a:t>
            </a:r>
            <a:r>
              <a:rPr lang="ru-RU" dirty="0"/>
              <a:t>необходима предварительная запись по телефону в г. Иркутске: </a:t>
            </a:r>
            <a:r>
              <a:rPr lang="ru-RU" dirty="0" smtClean="0"/>
              <a:t>450-171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39" y="1897291"/>
            <a:ext cx="591363" cy="591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699" y="3162014"/>
            <a:ext cx="524301" cy="6889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9577" y="4377808"/>
            <a:ext cx="512108" cy="5182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2898" y="5637271"/>
            <a:ext cx="695004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60797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">
  <a:themeElements>
    <a:clrScheme name="Custom 1">
      <a:dk1>
        <a:srgbClr val="000000"/>
      </a:dk1>
      <a:lt1>
        <a:srgbClr val="FFFFFF"/>
      </a:lt1>
      <a:dk2>
        <a:srgbClr val="008CFF"/>
      </a:dk2>
      <a:lt2>
        <a:srgbClr val="ECF3FA"/>
      </a:lt2>
      <a:accent1>
        <a:srgbClr val="008CFF"/>
      </a:accent1>
      <a:accent2>
        <a:srgbClr val="4FA730"/>
      </a:accent2>
      <a:accent3>
        <a:srgbClr val="E1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СЛАЙД_статистика и ЦМ</Template>
  <TotalTime>2015</TotalTime>
  <Words>256</Words>
  <Application>Microsoft Office PowerPoint</Application>
  <PresentationFormat>Широкоэкранный</PresentationFormat>
  <Paragraphs>26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Segoe UI Symbol</vt:lpstr>
      <vt:lpstr>Calibri</vt:lpstr>
      <vt:lpstr>Wingdings</vt:lpstr>
      <vt:lpstr>Шаблон</vt:lpstr>
      <vt:lpstr>  Акция Управления Росреестра по Иркутской области «регистрация за час»</vt:lpstr>
      <vt:lpstr>Суть акции</vt:lpstr>
      <vt:lpstr>Условия акции</vt:lpstr>
      <vt:lpstr>Условия акции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Супрун Дарья Сергеевна</dc:creator>
  <cp:lastModifiedBy>Фирстова Маргарита Владимировна</cp:lastModifiedBy>
  <cp:revision>194</cp:revision>
  <cp:lastPrinted>2022-08-16T03:54:52Z</cp:lastPrinted>
  <dcterms:created xsi:type="dcterms:W3CDTF">2022-02-04T13:37:44Z</dcterms:created>
  <dcterms:modified xsi:type="dcterms:W3CDTF">2022-08-16T03:59:21Z</dcterms:modified>
</cp:coreProperties>
</file>